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1" r:id="rId4"/>
    <p:sldId id="258" r:id="rId5"/>
    <p:sldId id="259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E7EB06-7397-4510-B15F-7A5C64328D1C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8B7968-833B-4BF6-9338-9FD945712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82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Being able to predict sales plays a high significance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8B7968-833B-4BF6-9338-9FD9457128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387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847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2782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2782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7550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792F-31EE-C344-A2D6-ED544E6AF3F4}" type="datetimeFigureOut">
              <a:rPr lang="en-US" smtClean="0"/>
              <a:pPr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DBE74-70D2-8C43-ADAD-6EB1AA575FD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new template.jpg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AJ Montes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MIS 665 Final Project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 &amp;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Predict who is likely to renew season tickets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Strong Correlations </a:t>
            </a:r>
          </a:p>
        </p:txBody>
      </p:sp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6D03252E-7B0A-48D1-A307-C35A59A0B2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56124" y="4738287"/>
            <a:ext cx="1387876" cy="138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75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9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A12175-6B3B-4509-9E32-3D329B6C68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17501" y="1329275"/>
            <a:ext cx="8736275" cy="389079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1B850C2-00F2-4118-8A16-713D68AE8777}"/>
              </a:ext>
            </a:extLst>
          </p:cNvPr>
          <p:cNvSpPr/>
          <p:nvPr/>
        </p:nvSpPr>
        <p:spPr>
          <a:xfrm>
            <a:off x="5841507" y="1669002"/>
            <a:ext cx="559293" cy="1864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B6EFBE-5247-410C-ACE2-44BE097FC69C}"/>
              </a:ext>
            </a:extLst>
          </p:cNvPr>
          <p:cNvSpPr/>
          <p:nvPr/>
        </p:nvSpPr>
        <p:spPr>
          <a:xfrm>
            <a:off x="4643021" y="1669002"/>
            <a:ext cx="559293" cy="1864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7E4D73-808D-4209-A679-FC889AD21339}"/>
              </a:ext>
            </a:extLst>
          </p:cNvPr>
          <p:cNvSpPr/>
          <p:nvPr/>
        </p:nvSpPr>
        <p:spPr>
          <a:xfrm>
            <a:off x="5251141" y="1670481"/>
            <a:ext cx="559293" cy="1864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A25774-0DCD-4EB4-A78C-854E5F851795}"/>
              </a:ext>
            </a:extLst>
          </p:cNvPr>
          <p:cNvSpPr/>
          <p:nvPr/>
        </p:nvSpPr>
        <p:spPr>
          <a:xfrm>
            <a:off x="7654031" y="1669001"/>
            <a:ext cx="559293" cy="1864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DCE57B-35FD-4C5B-A431-A0AA1875CE9B}"/>
              </a:ext>
            </a:extLst>
          </p:cNvPr>
          <p:cNvSpPr/>
          <p:nvPr/>
        </p:nvSpPr>
        <p:spPr>
          <a:xfrm>
            <a:off x="1575786" y="1689716"/>
            <a:ext cx="559293" cy="1864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3">
            <a:hlinkClick r:id="" action="ppaction://media"/>
            <a:extLst>
              <a:ext uri="{FF2B5EF4-FFF2-40B4-BE49-F238E27FC236}">
                <a16:creationId xmlns:a16="http://schemas.microsoft.com/office/drawing/2014/main" id="{7AC9A135-7363-4ADB-A1C7-0F11AFF2F5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52331" y="5188999"/>
            <a:ext cx="1201445" cy="120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71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42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379CA-9AEF-4895-AD04-BB1DA0AF0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27D1A-EFDB-46CE-A635-75AA34D7C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Decision Tree Classifier gave me a 0.6049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Using Variables Y1price, BACKER, YEARS, GNDR, Y1G5</a:t>
            </a:r>
          </a:p>
        </p:txBody>
      </p:sp>
      <p:pic>
        <p:nvPicPr>
          <p:cNvPr id="4" name="5">
            <a:hlinkClick r:id="" action="ppaction://media"/>
            <a:extLst>
              <a:ext uri="{FF2B5EF4-FFF2-40B4-BE49-F238E27FC236}">
                <a16:creationId xmlns:a16="http://schemas.microsoft.com/office/drawing/2014/main" id="{8AB6A4F6-E426-4157-9D19-EDC212F2D4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85103" y="4793202"/>
            <a:ext cx="1210322" cy="1210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46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A7D71-6D7F-4E71-8BA6-76E31F1DF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 telling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6E088-4280-46FD-96B5-23756B788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is likely to renew “season ticker”?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Who is likely to defect?</a:t>
            </a:r>
          </a:p>
        </p:txBody>
      </p:sp>
      <p:pic>
        <p:nvPicPr>
          <p:cNvPr id="4" name="6">
            <a:hlinkClick r:id="" action="ppaction://media"/>
            <a:extLst>
              <a:ext uri="{FF2B5EF4-FFF2-40B4-BE49-F238E27FC236}">
                <a16:creationId xmlns:a16="http://schemas.microsoft.com/office/drawing/2014/main" id="{8494E478-1207-4371-AD46-8C347D79B4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25557" y="4485442"/>
            <a:ext cx="1361243" cy="136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11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27074-7420-45D3-91AC-114DD157C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A3FB9-B007-43F9-A2D4-587A4B472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actions do you recommend K-State Athletic Department (or other sports teams) to take?</a:t>
            </a:r>
          </a:p>
          <a:p>
            <a:r>
              <a:rPr lang="en-US" dirty="0"/>
              <a:t>What additional variables would you need to improve the model prediction?</a:t>
            </a:r>
          </a:p>
          <a:p>
            <a:r>
              <a:rPr lang="en-US" dirty="0"/>
              <a:t>Suggestions</a:t>
            </a:r>
          </a:p>
          <a:p>
            <a:endParaRPr lang="en-US" dirty="0"/>
          </a:p>
        </p:txBody>
      </p:sp>
      <p:pic>
        <p:nvPicPr>
          <p:cNvPr id="4" name="7">
            <a:hlinkClick r:id="" action="ppaction://media"/>
            <a:extLst>
              <a:ext uri="{FF2B5EF4-FFF2-40B4-BE49-F238E27FC236}">
                <a16:creationId xmlns:a16="http://schemas.microsoft.com/office/drawing/2014/main" id="{4B613038-D942-4EDF-BC21-C5D07CC5A8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18773" y="4461769"/>
            <a:ext cx="1592062" cy="159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02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6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98</Words>
  <Application>Microsoft Office PowerPoint</Application>
  <PresentationFormat>On-screen Show (4:3)</PresentationFormat>
  <Paragraphs>24</Paragraphs>
  <Slides>6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AJ Montes</vt:lpstr>
      <vt:lpstr>Project description &amp; Introduction</vt:lpstr>
      <vt:lpstr>PowerPoint Presentation</vt:lpstr>
      <vt:lpstr>Analysis</vt:lpstr>
      <vt:lpstr>Story telling</vt:lpstr>
      <vt:lpstr>Recommendations </vt:lpstr>
    </vt:vector>
  </TitlesOfParts>
  <Company>Kansas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Jeffery Morris</dc:creator>
  <cp:lastModifiedBy>AJ Montes</cp:lastModifiedBy>
  <cp:revision>13</cp:revision>
  <dcterms:created xsi:type="dcterms:W3CDTF">2011-05-09T20:00:01Z</dcterms:created>
  <dcterms:modified xsi:type="dcterms:W3CDTF">2018-05-04T01:38:31Z</dcterms:modified>
</cp:coreProperties>
</file>

<file path=docProps/thumbnail.jpeg>
</file>